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C4EA8-6587-4594-65E0-478A0758B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387510-4C00-C12C-13B0-218187691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245F5-C815-185A-EDCC-4FF2AC6A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62447-664D-8DAB-6868-CA0FBE95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B766DA-1EC9-D319-7002-D7DE7DF0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5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3529B-D34D-EF1F-65F0-8BA6CC0A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04C8B-9F0B-48DB-7052-06B19827C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F141-38C5-693E-5993-CD37CE75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1F118-98BE-B926-6EDE-DFBE056D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D866A-919B-3CB6-AAC9-6872A36A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2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341A6E-FB86-2ABF-527B-2AA3F89E2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312CA-8648-2687-3885-B7B4A028D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D4B40-D196-FD0E-7AAA-9DBA6D4C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459DA-30B3-8799-2190-4718E900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CFE08-E666-5655-4A68-91FC8B11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C5853-C840-D17B-205D-1B9942AC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1E981-92CD-20FB-F453-403C5950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F32A9-A4E3-6BA4-AE12-66BC252A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D50F4-0E2F-ACC3-7F32-AC76980A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09739-29EE-6E1A-6257-08FB08ED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0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02CBA-13BD-BCD1-C24E-F31B00D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6D2EDB-9782-48FB-F08D-4DFFB2559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92CDA-F1C2-8A0B-FD7D-0ADFCFC8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333F3-F138-A362-9B50-AE46C788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C0226-0F82-C94A-2EB3-3617B10D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3334-3A5A-EDB9-985D-61D026E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A2F8B-5E4C-5133-A3DE-9AA5ACCD1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09932F-1623-877A-3E90-9CD4C87B8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78DDC6-A955-0C29-6C31-AD909783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3ACAA-B989-1E78-E4B7-31017C76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2DE6A4-B630-858E-D412-DAF4C761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3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BB55C-C367-CC5B-2EAB-5232B63A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B0C415-ED3D-D7C0-2FEE-9AFFE913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2AA0C-15D4-CA95-5246-89CC135AC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38D41-4EE7-0173-3711-061C84EC5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287307-CAC0-4F06-D56C-45E583362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67F0E4-C570-760B-9215-EE50480D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86B4C2-F854-C687-484A-183875F5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AF09F2-CAED-88DD-A05A-239CD39F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6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8903F-B4E8-6AFA-F1DA-466C3D58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64998D-C5A6-F2FA-6440-FFD12EEE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8C3033-9523-2E63-42E3-4EA0B8EE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E28067-B7BE-D854-F0CB-EFC7E4DF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5E277-7092-39AF-CBF9-4D87FC4F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FB511-81CF-DCEF-1A67-E6845C75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6BFAC-AFF7-F00D-D204-42919D2E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6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C3C7-0ADB-62D4-EE21-07CEBC41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1AC75-D8E3-6BAC-DEED-344294D0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677B17-2F9A-B98A-D569-1BAB2DDB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4E6472-4C67-C78E-DCC7-95A5479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5E720-8658-8702-1B7E-64FE27833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799FFD-6C55-A180-8062-80AD097E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3761C-9B66-3A86-6AE8-D98DBE7D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5EA3F0-D6B5-AAF4-A461-5458754D6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BE233-2F09-1C32-CF89-87E7AF5C0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63D18-6C25-94C5-3F1A-277746DC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43DCA-011D-29B0-9250-4E58B0F8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2DB2-DC69-9237-A62C-FD0B29C5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9A9786-3860-03AE-A94A-8B6CF2B5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2044D-E187-823D-775D-49E80D09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F069E-0B4C-C1E2-D337-DAA0EE2AD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EABE8-058A-40F7-A228-1D38CC6A7B9A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4388B-86C0-71D4-8595-FFBF34802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EE730-DFBC-6F45-F247-3A1318C1A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9A2ADD-4650-9681-13F4-12835A8F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1" t="8274" r="2727" b="8897"/>
          <a:stretch/>
        </p:blipFill>
        <p:spPr>
          <a:xfrm>
            <a:off x="3740331" y="313510"/>
            <a:ext cx="4711338" cy="2821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027F47-C498-64A0-E7BE-15A1B0784574}"/>
              </a:ext>
            </a:extLst>
          </p:cNvPr>
          <p:cNvSpPr/>
          <p:nvPr/>
        </p:nvSpPr>
        <p:spPr>
          <a:xfrm>
            <a:off x="5608320" y="496389"/>
            <a:ext cx="278674" cy="278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F59188-815D-4B02-C6D5-D396DF0DF8F5}"/>
              </a:ext>
            </a:extLst>
          </p:cNvPr>
          <p:cNvCxnSpPr>
            <a:stCxn id="6" idx="3"/>
          </p:cNvCxnSpPr>
          <p:nvPr/>
        </p:nvCxnSpPr>
        <p:spPr>
          <a:xfrm>
            <a:off x="5886994" y="635726"/>
            <a:ext cx="31612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165325A-5052-E8EC-33B5-5D6B46E99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" t="9266" r="9991" b="11871"/>
          <a:stretch/>
        </p:blipFill>
        <p:spPr>
          <a:xfrm>
            <a:off x="9043853" y="189462"/>
            <a:ext cx="1275805" cy="89252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454936-F145-4C7D-72FB-01389EBF6E0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255726" y="1724299"/>
            <a:ext cx="1001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9FB4F7-6DD2-2577-F4EC-363DFC82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11" y="1244239"/>
            <a:ext cx="960120" cy="960120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273E2D2-4D28-93A6-3FFE-0E38016D770A}"/>
              </a:ext>
            </a:extLst>
          </p:cNvPr>
          <p:cNvCxnSpPr/>
          <p:nvPr/>
        </p:nvCxnSpPr>
        <p:spPr>
          <a:xfrm>
            <a:off x="7593874" y="2629989"/>
            <a:ext cx="1297577" cy="879565"/>
          </a:xfrm>
          <a:prstGeom prst="bentConnector3">
            <a:avLst>
              <a:gd name="adj1" fmla="val -16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9B17218-8EE4-25FC-EC9B-E112A35123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58" t="11307" b="9624"/>
          <a:stretch/>
        </p:blipFill>
        <p:spPr>
          <a:xfrm>
            <a:off x="8896640" y="2797983"/>
            <a:ext cx="1570229" cy="1423141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F08DDC2-734C-8DAE-9C6B-3932FE410CE6}"/>
              </a:ext>
            </a:extLst>
          </p:cNvPr>
          <p:cNvCxnSpPr/>
          <p:nvPr/>
        </p:nvCxnSpPr>
        <p:spPr>
          <a:xfrm rot="5400000">
            <a:off x="4390387" y="2863853"/>
            <a:ext cx="2078815" cy="63572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FC15704-5C24-7B33-4CF1-E3613211D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153" y="4221124"/>
            <a:ext cx="1122368" cy="11223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FD5F3-2D71-620B-74B8-0A9EA6396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552" y="2774173"/>
            <a:ext cx="1309653" cy="1309653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E44F0D0-6EDD-17A9-491D-AFB7D90AEB69}"/>
              </a:ext>
            </a:extLst>
          </p:cNvPr>
          <p:cNvCxnSpPr>
            <a:endCxn id="22" idx="0"/>
          </p:cNvCxnSpPr>
          <p:nvPr/>
        </p:nvCxnSpPr>
        <p:spPr>
          <a:xfrm rot="10800000" flipV="1">
            <a:off x="2726380" y="2394857"/>
            <a:ext cx="1448837" cy="3793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20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EBE38D-FCF0-7161-E5E1-18896BA7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92" y="180158"/>
            <a:ext cx="7010400" cy="3943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774BF7-E6B8-1B82-757E-CB3180A8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" y="180158"/>
            <a:ext cx="2184218" cy="1138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157CC3-0708-32BB-6F7A-E20864D1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96" y="4475694"/>
            <a:ext cx="3109229" cy="17558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C27A67E-79C9-EB40-3FA8-EF063813662D}"/>
              </a:ext>
            </a:extLst>
          </p:cNvPr>
          <p:cNvCxnSpPr>
            <a:cxnSpLocks/>
          </p:cNvCxnSpPr>
          <p:nvPr/>
        </p:nvCxnSpPr>
        <p:spPr>
          <a:xfrm>
            <a:off x="7419703" y="3352800"/>
            <a:ext cx="282893" cy="1122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4B8B02-8B0C-0A8A-2320-BE1119D613F0}"/>
              </a:ext>
            </a:extLst>
          </p:cNvPr>
          <p:cNvCxnSpPr>
            <a:endCxn id="4" idx="3"/>
          </p:cNvCxnSpPr>
          <p:nvPr/>
        </p:nvCxnSpPr>
        <p:spPr>
          <a:xfrm flipH="1">
            <a:off x="2246812" y="513806"/>
            <a:ext cx="505096" cy="23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983D8-4C3D-0A5F-1DA5-FCA6FC2E1404}"/>
              </a:ext>
            </a:extLst>
          </p:cNvPr>
          <p:cNvSpPr/>
          <p:nvPr/>
        </p:nvSpPr>
        <p:spPr>
          <a:xfrm>
            <a:off x="3770811" y="1489166"/>
            <a:ext cx="844732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98BD12-00C1-FF65-C329-E7586BA71984}"/>
              </a:ext>
            </a:extLst>
          </p:cNvPr>
          <p:cNvCxnSpPr/>
          <p:nvPr/>
        </p:nvCxnSpPr>
        <p:spPr>
          <a:xfrm>
            <a:off x="7702596" y="609600"/>
            <a:ext cx="173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79FD7E-D77F-F152-BE8E-4B9370C2FB2B}"/>
              </a:ext>
            </a:extLst>
          </p:cNvPr>
          <p:cNvSpPr/>
          <p:nvPr/>
        </p:nvSpPr>
        <p:spPr>
          <a:xfrm>
            <a:off x="9440092" y="226423"/>
            <a:ext cx="2438400" cy="766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그려서 </a:t>
            </a:r>
            <a:r>
              <a:rPr lang="ko-KR" altLang="en-US" dirty="0" err="1"/>
              <a:t>보여드릴게요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BAEDE2-CA26-C94A-99AA-8E86EF91F270}"/>
              </a:ext>
            </a:extLst>
          </p:cNvPr>
          <p:cNvCxnSpPr/>
          <p:nvPr/>
        </p:nvCxnSpPr>
        <p:spPr>
          <a:xfrm>
            <a:off x="5765074" y="2272937"/>
            <a:ext cx="0" cy="220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FC538A3-33E2-54FA-BF9C-638CEF8F1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832" y="4475694"/>
            <a:ext cx="1806484" cy="1806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030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4C8B10-3C7A-3750-F07D-8E2D054D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43" y="156755"/>
            <a:ext cx="7795140" cy="438476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AB7FC35-DFC7-1DE4-288C-D2B029F7EB20}"/>
              </a:ext>
            </a:extLst>
          </p:cNvPr>
          <p:cNvCxnSpPr/>
          <p:nvPr/>
        </p:nvCxnSpPr>
        <p:spPr>
          <a:xfrm>
            <a:off x="7950926" y="1898469"/>
            <a:ext cx="1480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6E11683-C99F-0C82-7B2A-21EA092D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1242162"/>
            <a:ext cx="1323343" cy="13126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3FB0C-6A14-35CE-22B6-ED8D8A7D9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498" y="3855719"/>
            <a:ext cx="2116183" cy="264522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1E705-34BA-4556-D0A1-6881110AEBB5}"/>
              </a:ext>
            </a:extLst>
          </p:cNvPr>
          <p:cNvCxnSpPr>
            <a:endCxn id="8" idx="0"/>
          </p:cNvCxnSpPr>
          <p:nvPr/>
        </p:nvCxnSpPr>
        <p:spPr>
          <a:xfrm>
            <a:off x="5525589" y="2151017"/>
            <a:ext cx="1" cy="170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1F4880-FFE6-EC35-87A9-23242683632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339840" y="2151017"/>
            <a:ext cx="2644855" cy="198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C078762-C2E0-81A1-EDC7-BA9EBA971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28388" y="4131232"/>
            <a:ext cx="1312614" cy="13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7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와이드스크린</PresentationFormat>
  <Paragraphs>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w084658</dc:creator>
  <cp:lastModifiedBy>w084658</cp:lastModifiedBy>
  <cp:revision>1</cp:revision>
  <dcterms:created xsi:type="dcterms:W3CDTF">2022-07-04T09:27:50Z</dcterms:created>
  <dcterms:modified xsi:type="dcterms:W3CDTF">2022-07-04T09:28:01Z</dcterms:modified>
</cp:coreProperties>
</file>